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5A76-6CE2-4256-A092-F4412216E01F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97FB7-C03B-4DCE-AB1E-2D591153C30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toffice.gov.uk/hadobs/hadc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UKMO CET (monthly avges)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1974-2012</a:t>
            </a:r>
            <a:endParaRPr lang="en-GB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Central England Temperature</a:t>
            </a:r>
            <a:endParaRPr lang="en-GB" sz="2800" dirty="0"/>
          </a:p>
        </p:txBody>
      </p:sp>
      <p:pic>
        <p:nvPicPr>
          <p:cNvPr id="5" name="Picture 4" descr="UKMO CET 1659 to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1062" y="1543050"/>
            <a:ext cx="7381875" cy="3771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544522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Trend shows natural recovery from Little Ice Age</a:t>
            </a:r>
          </a:p>
          <a:p>
            <a:pPr algn="ctr"/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0.87 deg C in 353 years [0.025 deg C/decade]</a:t>
            </a:r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CET 1659-2012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2241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CET FACTS</a:t>
            </a:r>
            <a:endParaRPr lang="en-GB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31640" y="1556791"/>
          <a:ext cx="6264695" cy="3672406"/>
        </p:xfrm>
        <a:graphic>
          <a:graphicData uri="http://schemas.openxmlformats.org/drawingml/2006/table">
            <a:tbl>
              <a:tblPr/>
              <a:tblGrid>
                <a:gridCol w="922409"/>
                <a:gridCol w="922409"/>
                <a:gridCol w="1179518"/>
                <a:gridCol w="799818"/>
                <a:gridCol w="928374"/>
                <a:gridCol w="1512167"/>
              </a:tblGrid>
              <a:tr h="7185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CET 1659-2012 Analysis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 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 Years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 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Equivalent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Highest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Lowest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0.015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 decade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Diff 3.98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0.15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 century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Biggest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-23.60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 decade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 decade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Start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0.025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 decade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Diff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 century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555776" y="2780928"/>
            <a:ext cx="2016224" cy="28803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699792" y="5445224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Mt Tarumae volcanic eruption 1739</a:t>
            </a:r>
          </a:p>
          <a:p>
            <a:r>
              <a:rPr lang="en-GB" sz="2000" dirty="0" smtClean="0">
                <a:solidFill>
                  <a:srgbClr val="00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en-GB" sz="2000" dirty="0" smtClean="0">
                <a:solidFill>
                  <a:schemeClr val="accent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Natural Variation – life survived</a:t>
            </a:r>
          </a:p>
          <a:p>
            <a:r>
              <a:rPr lang="en-GB" sz="20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 catastrophic in the slightest</a:t>
            </a:r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20072" y="3717032"/>
            <a:ext cx="2016224" cy="648072"/>
          </a:xfrm>
          <a:prstGeom prst="ellipse">
            <a:avLst/>
          </a:prstGeom>
          <a:noFill/>
          <a:ln w="38100" cmpd="sng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64088" y="4653136"/>
            <a:ext cx="2016224" cy="648072"/>
          </a:xfrm>
          <a:prstGeom prst="ellipse">
            <a:avLst/>
          </a:prstGeom>
          <a:noFill/>
          <a:ln w="38100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79912" y="5013176"/>
            <a:ext cx="792088" cy="360040"/>
          </a:xfrm>
          <a:prstGeom prst="ellipse">
            <a:avLst/>
          </a:prstGeom>
          <a:noFill/>
          <a:ln w="38100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99992" y="4725144"/>
            <a:ext cx="792088" cy="360040"/>
          </a:xfrm>
          <a:prstGeom prst="ellipse">
            <a:avLst/>
          </a:prstGeom>
          <a:noFill/>
          <a:ln w="38100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FF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47864" y="3501008"/>
            <a:ext cx="1584176" cy="86409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6120680" cy="86409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UKMO CET </a:t>
            </a:r>
            <a:r>
              <a:rPr lang="en-GB" dirty="0" smtClean="0"/>
              <a:t>1974/1982-2012</a:t>
            </a:r>
            <a:endParaRPr lang="en-GB" dirty="0"/>
          </a:p>
        </p:txBody>
      </p:sp>
      <p:pic>
        <p:nvPicPr>
          <p:cNvPr id="5" name="Picture 4" descr="1974-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2664296" cy="1606253"/>
          </a:xfrm>
          <a:prstGeom prst="rect">
            <a:avLst/>
          </a:prstGeom>
        </p:spPr>
      </p:pic>
      <p:pic>
        <p:nvPicPr>
          <p:cNvPr id="6" name="Picture 5" descr="1975-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924944"/>
            <a:ext cx="2664296" cy="1611735"/>
          </a:xfrm>
          <a:prstGeom prst="rect">
            <a:avLst/>
          </a:prstGeom>
        </p:spPr>
      </p:pic>
      <p:pic>
        <p:nvPicPr>
          <p:cNvPr id="7" name="Picture 6" descr="1976-2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509120"/>
            <a:ext cx="2627678" cy="1584176"/>
          </a:xfrm>
          <a:prstGeom prst="rect">
            <a:avLst/>
          </a:prstGeom>
        </p:spPr>
      </p:pic>
      <p:pic>
        <p:nvPicPr>
          <p:cNvPr id="8" name="Picture 7" descr="1977-20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2627679" cy="1584176"/>
          </a:xfrm>
          <a:prstGeom prst="rect">
            <a:avLst/>
          </a:prstGeom>
        </p:spPr>
      </p:pic>
      <p:pic>
        <p:nvPicPr>
          <p:cNvPr id="9" name="Picture 8" descr="1978-20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2924944"/>
            <a:ext cx="2627678" cy="1584176"/>
          </a:xfrm>
          <a:prstGeom prst="rect">
            <a:avLst/>
          </a:prstGeom>
        </p:spPr>
      </p:pic>
      <p:pic>
        <p:nvPicPr>
          <p:cNvPr id="10" name="Picture 9" descr="1979-201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3848" y="4509119"/>
            <a:ext cx="2627678" cy="1584177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11560" y="105273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1974/5/6-2012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35896" y="1052736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1977/8/9-2012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00192" y="1052736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1980/1/2-2012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" name="Picture 39" descr="1980-201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96135" y="1340768"/>
            <a:ext cx="2627677" cy="1584176"/>
          </a:xfrm>
          <a:prstGeom prst="rect">
            <a:avLst/>
          </a:prstGeom>
        </p:spPr>
      </p:pic>
      <p:pic>
        <p:nvPicPr>
          <p:cNvPr id="41" name="Picture 40" descr="1981-201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96135" y="2924944"/>
            <a:ext cx="2627677" cy="1584176"/>
          </a:xfrm>
          <a:prstGeom prst="rect">
            <a:avLst/>
          </a:prstGeom>
        </p:spPr>
      </p:pic>
      <p:pic>
        <p:nvPicPr>
          <p:cNvPr id="42" name="Picture 41" descr="1982-201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96136" y="4509120"/>
            <a:ext cx="2627679" cy="158417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99992" y="630932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Going up</a:t>
            </a:r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6120680" cy="86409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UKMO CET </a:t>
            </a:r>
            <a:r>
              <a:rPr lang="en-GB" dirty="0" smtClean="0"/>
              <a:t>1983/1991-2012</a:t>
            </a:r>
            <a:endParaRPr lang="en-GB" dirty="0"/>
          </a:p>
        </p:txBody>
      </p:sp>
      <p:pic>
        <p:nvPicPr>
          <p:cNvPr id="15" name="Picture 14" descr="1984-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996952"/>
            <a:ext cx="2627678" cy="1584176"/>
          </a:xfrm>
          <a:prstGeom prst="rect">
            <a:avLst/>
          </a:prstGeom>
        </p:spPr>
      </p:pic>
      <p:pic>
        <p:nvPicPr>
          <p:cNvPr id="16" name="Picture 15" descr="1985-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581128"/>
            <a:ext cx="2592288" cy="1562840"/>
          </a:xfrm>
          <a:prstGeom prst="rect">
            <a:avLst/>
          </a:prstGeom>
        </p:spPr>
      </p:pic>
      <p:pic>
        <p:nvPicPr>
          <p:cNvPr id="17" name="Picture 16" descr="1986-2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3" y="1412776"/>
            <a:ext cx="2627677" cy="1584176"/>
          </a:xfrm>
          <a:prstGeom prst="rect">
            <a:avLst/>
          </a:prstGeom>
        </p:spPr>
      </p:pic>
      <p:pic>
        <p:nvPicPr>
          <p:cNvPr id="18" name="Picture 17" descr="1987-20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3" y="2996952"/>
            <a:ext cx="2627677" cy="1584176"/>
          </a:xfrm>
          <a:prstGeom prst="rect">
            <a:avLst/>
          </a:prstGeom>
        </p:spPr>
      </p:pic>
      <p:pic>
        <p:nvPicPr>
          <p:cNvPr id="19" name="Picture 18" descr="1988-20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4581128"/>
            <a:ext cx="2627677" cy="1584176"/>
          </a:xfrm>
          <a:prstGeom prst="rect">
            <a:avLst/>
          </a:prstGeom>
        </p:spPr>
      </p:pic>
      <p:pic>
        <p:nvPicPr>
          <p:cNvPr id="20" name="Picture 19" descr="1989-201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80112" y="1412776"/>
            <a:ext cx="2627678" cy="1584176"/>
          </a:xfrm>
          <a:prstGeom prst="rect">
            <a:avLst/>
          </a:prstGeom>
        </p:spPr>
      </p:pic>
      <p:pic>
        <p:nvPicPr>
          <p:cNvPr id="21" name="Picture 20" descr="1990-201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80112" y="2996952"/>
            <a:ext cx="2627678" cy="1584176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11560" y="1124744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1983/4/5-2012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" name="Picture 39" descr="1983-201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5536" y="1412776"/>
            <a:ext cx="2592288" cy="1562842"/>
          </a:xfrm>
          <a:prstGeom prst="rect">
            <a:avLst/>
          </a:prstGeom>
        </p:spPr>
      </p:pic>
      <p:pic>
        <p:nvPicPr>
          <p:cNvPr id="41" name="Picture 40" descr="1991-201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1" y="4581128"/>
            <a:ext cx="2627677" cy="1584176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275856" y="1124744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1986/7/8-2012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96136" y="1124744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1989/1990/1-2012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9992" y="630932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Levelling off</a:t>
            </a:r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6120680" cy="86409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UKMO CET </a:t>
            </a:r>
            <a:r>
              <a:rPr lang="en-GB" dirty="0" smtClean="0"/>
              <a:t>1992/2000-2012</a:t>
            </a:r>
            <a:endParaRPr lang="en-GB" dirty="0"/>
          </a:p>
        </p:txBody>
      </p:sp>
      <p:pic>
        <p:nvPicPr>
          <p:cNvPr id="24" name="Picture 23" descr="1993-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2592288" cy="1562841"/>
          </a:xfrm>
          <a:prstGeom prst="rect">
            <a:avLst/>
          </a:prstGeom>
        </p:spPr>
      </p:pic>
      <p:pic>
        <p:nvPicPr>
          <p:cNvPr id="25" name="Picture 24" descr="1994-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996952"/>
            <a:ext cx="2592288" cy="1562840"/>
          </a:xfrm>
          <a:prstGeom prst="rect">
            <a:avLst/>
          </a:prstGeom>
        </p:spPr>
      </p:pic>
      <p:pic>
        <p:nvPicPr>
          <p:cNvPr id="26" name="Picture 25" descr="1995-2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1412776"/>
            <a:ext cx="2627680" cy="1584176"/>
          </a:xfrm>
          <a:prstGeom prst="rect">
            <a:avLst/>
          </a:prstGeom>
        </p:spPr>
      </p:pic>
      <p:pic>
        <p:nvPicPr>
          <p:cNvPr id="27" name="Picture 26" descr="1996-20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2996952"/>
            <a:ext cx="2627678" cy="1584176"/>
          </a:xfrm>
          <a:prstGeom prst="rect">
            <a:avLst/>
          </a:prstGeom>
        </p:spPr>
      </p:pic>
      <p:pic>
        <p:nvPicPr>
          <p:cNvPr id="28" name="Picture 27" descr="1997-20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4581128"/>
            <a:ext cx="2627676" cy="1584176"/>
          </a:xfrm>
          <a:prstGeom prst="rect">
            <a:avLst/>
          </a:prstGeom>
        </p:spPr>
      </p:pic>
      <p:pic>
        <p:nvPicPr>
          <p:cNvPr id="29" name="Picture 28" descr="1998-201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80112" y="1412776"/>
            <a:ext cx="2627676" cy="1584176"/>
          </a:xfrm>
          <a:prstGeom prst="rect">
            <a:avLst/>
          </a:prstGeom>
        </p:spPr>
      </p:pic>
      <p:pic>
        <p:nvPicPr>
          <p:cNvPr id="31" name="Picture 30" descr="2000-201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80112" y="4581128"/>
            <a:ext cx="2592288" cy="156284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11560" y="112474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1992/3/4-2012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" name="Picture 39" descr="1992-201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5536" y="4581128"/>
            <a:ext cx="2592288" cy="156283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940152" y="112474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1998/9/2000-2012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47864" y="112474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1995/6/7-2012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3" name="Picture 42" descr="1999-201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2996952"/>
            <a:ext cx="2592288" cy="157254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99992" y="630932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Going down</a:t>
            </a:r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6120680" cy="86409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UKMO CET </a:t>
            </a:r>
            <a:r>
              <a:rPr lang="en-GB" dirty="0" smtClean="0"/>
              <a:t>2001/2003-2012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076056" y="2132856"/>
            <a:ext cx="26642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Temperature trend in the UK has been </a:t>
            </a:r>
            <a:r>
              <a:rPr lang="en-GB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cooling</a:t>
            </a:r>
            <a:r>
              <a:rPr lang="en-GB" sz="2000" dirty="0" smtClean="0">
                <a:solidFill>
                  <a:schemeClr val="accent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since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1992  </a:t>
            </a:r>
            <a:r>
              <a:rPr lang="en-GB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 years</a:t>
            </a:r>
            <a:endParaRPr lang="en-GB" sz="32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2" name="Picture 41" descr="2001-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412776"/>
            <a:ext cx="2627677" cy="1584176"/>
          </a:xfrm>
          <a:prstGeom prst="rect">
            <a:avLst/>
          </a:prstGeom>
        </p:spPr>
      </p:pic>
      <p:pic>
        <p:nvPicPr>
          <p:cNvPr id="43" name="Picture 42" descr="2002-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996952"/>
            <a:ext cx="2611457" cy="1584176"/>
          </a:xfrm>
          <a:prstGeom prst="rect">
            <a:avLst/>
          </a:prstGeom>
        </p:spPr>
      </p:pic>
      <p:pic>
        <p:nvPicPr>
          <p:cNvPr id="44" name="Picture 43" descr="2003-2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4581128"/>
            <a:ext cx="2611457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CET Raw Data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1340768"/>
          <a:ext cx="1344721" cy="5385943"/>
        </p:xfrm>
        <a:graphic>
          <a:graphicData uri="http://schemas.openxmlformats.org/drawingml/2006/table">
            <a:tbl>
              <a:tblPr/>
              <a:tblGrid>
                <a:gridCol w="354517"/>
                <a:gridCol w="990204"/>
              </a:tblGrid>
              <a:tr h="128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Date</a:t>
                      </a:r>
                      <a:endParaRPr lang="en-GB" sz="8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CET </a:t>
                      </a:r>
                      <a:r>
                        <a:rPr lang="en-GB" sz="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Monthly Avges</a:t>
                      </a:r>
                      <a:endParaRPr lang="en-GB" sz="8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1974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9.62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1975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10.00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1976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10.08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1977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9.48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1978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9.42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1979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8.81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1980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9.42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1981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9.24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1982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9.84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1983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10.03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1984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9.73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1985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8.86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1986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8.74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1987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9.05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1988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9.77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1989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10.50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1990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10.63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1991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9.52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1992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9.86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1993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9.49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1994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10.24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1995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10.52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1996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9.20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1997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10.53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1998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10.34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1999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10.63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2000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10.30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2001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9.93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2002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10.60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2003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10.50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2004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10.48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2005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10.44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2006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10.82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2007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10.48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2008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9.96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2009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10.11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2010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8.83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2011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10.70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2012</a:t>
                      </a:r>
                      <a:endParaRPr lang="en-GB" sz="8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9.70</a:t>
                      </a:r>
                      <a:endParaRPr lang="en-GB" sz="8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18909" marR="189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71800" y="31409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://www.metoffice.gov.uk/hadobs/hadcet/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236</Words>
  <Application>Microsoft Office PowerPoint</Application>
  <PresentationFormat>On-screen Show (4:3)</PresentationFormat>
  <Paragraphs>187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UKMO CET (monthly avges)</vt:lpstr>
      <vt:lpstr>Central England Temperature</vt:lpstr>
      <vt:lpstr>CET FACTS</vt:lpstr>
      <vt:lpstr>UKMO CET 1974/1982-2012</vt:lpstr>
      <vt:lpstr>UKMO CET 1983/1991-2012</vt:lpstr>
      <vt:lpstr>UKMO CET 1992/2000-2012</vt:lpstr>
      <vt:lpstr>UKMO CET 2001/2003-2012</vt:lpstr>
      <vt:lpstr>CET Raw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UKMO CET (monthly avges)</dc:title>
  <dc:creator>Neil</dc:creator>
  <cp:lastModifiedBy>Neil</cp:lastModifiedBy>
  <cp:revision>5</cp:revision>
  <dcterms:created xsi:type="dcterms:W3CDTF">2013-09-30T07:28:27Z</dcterms:created>
  <dcterms:modified xsi:type="dcterms:W3CDTF">2013-09-30T08:02:40Z</dcterms:modified>
</cp:coreProperties>
</file>